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팁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Google 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Colab</a:t>
            </a:r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562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팁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Google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Colab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Google </a:t>
            </a:r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Colab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설명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41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팁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Google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Colab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 파일 작성 및 실행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소스코드 실행 방법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791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팁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Google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Colab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51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61</cp:revision>
  <dcterms:created xsi:type="dcterms:W3CDTF">2020-11-27T19:15:27Z</dcterms:created>
  <dcterms:modified xsi:type="dcterms:W3CDTF">2020-11-28T05:25:21Z</dcterms:modified>
</cp:coreProperties>
</file>